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72" r:id="rId12"/>
    <p:sldId id="263" r:id="rId13"/>
    <p:sldId id="264" r:id="rId14"/>
    <p:sldId id="265" r:id="rId15"/>
    <p:sldId id="266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8924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итогового сочинения: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Основной срок – 0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4.12.2024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Дополнительные сроки –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05.02.2025 и 09.04.2025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Примерный комплект тем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Итогового сочинения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56" y="1340768"/>
            <a:ext cx="874571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547856" cy="643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965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аудитории, где проводят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Итоговое сочинение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использовать средства связи, электронно-вычислительную технику,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фото-,аудио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и видеоаппаратуру, справочные материалы, письменные заметки, тексты произведений.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принести паспорт, черную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капиллярную или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ручку, лекарства и питание, если необходимы; специальные технические средства для участников с ОВЗ.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Требования к сочинению: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Объем сочинения –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Оптимально –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350-400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Самостоятельность написанной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Объем цитирования – не больше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собственного текста.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Критерии оценки итогового сочинения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8788"/>
            <a:ext cx="9144000" cy="50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80" y="0"/>
            <a:ext cx="9060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87" y="1052736"/>
            <a:ext cx="8945513" cy="45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x4photo.ru/wp-content/uploads/2023/04/spasprez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 И А     2025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«Итоговое сочинение: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сроки, порядок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 критерии оценки»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Порядок проведения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сочинения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9.00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начнут пускать участников в школу.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10.00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начало испытания.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 ч. 55 мин. – продолжительность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итогового сочинения.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Перед началом испытания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организаторы проведут инструктаж.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078" y="476672"/>
            <a:ext cx="4139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00" y="1412776"/>
            <a:ext cx="8460296" cy="31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0" y="1268761"/>
            <a:ext cx="9127110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Разделы и подразделы тем итогового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сочинения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Духовно-нравственные ориентиры в жизни человека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1.1. Внутренний мир человека и его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личностные качества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1.2. Отношение человека к другому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человеку (окружению), нравственные идеалы и выбор между добром и злом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1.3. Познание человеком самого себя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1.4. Свобода человека и ее ограничения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Разделы и подразделы тем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Итогового сочинения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Семья, общество, Отечество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жизни человека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2.1. Семья, род; семейные ценности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традиции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2.2. Человек и общество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2.3. Родина, государство,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гражданская позиция человека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Разделы и подразделы тем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Итогового сочинения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Природа и культура в жизни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3.1. Природа и человек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3.2. Наука и человек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3.3. Искусство и человек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3.4. Язык и языковая личность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289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ЕЛЕНА</cp:lastModifiedBy>
  <cp:revision>8</cp:revision>
  <dcterms:created xsi:type="dcterms:W3CDTF">2023-11-04T10:27:49Z</dcterms:created>
  <dcterms:modified xsi:type="dcterms:W3CDTF">2024-11-06T14:54:39Z</dcterms:modified>
</cp:coreProperties>
</file>